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73" r:id="rId10"/>
    <p:sldId id="266" r:id="rId11"/>
    <p:sldId id="267" r:id="rId12"/>
    <p:sldId id="263" r:id="rId13"/>
    <p:sldId id="269" r:id="rId14"/>
    <p:sldId id="264" r:id="rId15"/>
    <p:sldId id="270" r:id="rId16"/>
    <p:sldId id="271" r:id="rId17"/>
    <p:sldId id="265" r:id="rId18"/>
    <p:sldId id="272" r:id="rId19"/>
  </p:sldIdLst>
  <p:sldSz cx="12192000" cy="6858000"/>
  <p:notesSz cx="6858000" cy="9144000"/>
  <p:embeddedFontLst>
    <p:embeddedFont>
      <p:font typeface="Century Schoolbook" panose="02040604050505020304" pitchFamily="18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Libre Franklin Medium" panose="00000600000000000000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03cbcd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03cbcd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f03cbcd8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f03cbcd8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2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745280" y="883218"/>
            <a:ext cx="78366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ibre Franklin Medium"/>
              <a:buNone/>
            </a:pPr>
            <a:r>
              <a:rPr lang="en-US" sz="4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SMART INDIA HACKATHON 2020</a:t>
            </a:r>
            <a:br>
              <a:rPr lang="en-US" sz="400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36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4012230" y="2607675"/>
            <a:ext cx="7836600" cy="316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50"/>
              <a:buNone/>
            </a:pPr>
            <a:r>
              <a:rPr lang="en-US" sz="1850" b="1" i="0" dirty="0"/>
              <a:t>Mini</a:t>
            </a:r>
            <a:r>
              <a:rPr lang="en-US" sz="2220" b="1" i="0" dirty="0"/>
              <a:t>stry/ Organization name: Government of Andhra Pradesh</a:t>
            </a:r>
            <a:br>
              <a:rPr lang="en-US" sz="2220" b="1" i="0" dirty="0"/>
            </a:br>
            <a:r>
              <a:rPr lang="en-US" sz="2220" b="1" i="0" dirty="0"/>
              <a:t>Problem Statement : AI and OCR - To search Telugu &amp; Urdu words in PDF present in Unicode as well as in image format</a:t>
            </a:r>
            <a:br>
              <a:rPr lang="en-US" sz="2220" b="1" i="0" dirty="0"/>
            </a:br>
            <a:r>
              <a:rPr lang="en-US" sz="2220" b="1" i="0" dirty="0"/>
              <a:t>Team Leader Name : Shiva Baghel </a:t>
            </a:r>
            <a:br>
              <a:rPr lang="en-US" sz="2220" b="1" i="0" dirty="0"/>
            </a:br>
            <a:r>
              <a:rPr lang="en-US" sz="2220" b="1" i="0" dirty="0"/>
              <a:t>College Code : U-0507</a:t>
            </a:r>
            <a:endParaRPr sz="2220" b="1" i="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50"/>
              <a:buNone/>
            </a:pPr>
            <a:r>
              <a:rPr lang="en-US" sz="3920" dirty="0"/>
              <a:t>Team Name :The Run Time-Terror</a:t>
            </a:r>
            <a:br>
              <a:rPr lang="en-US" sz="2220" b="1" dirty="0"/>
            </a:br>
            <a:endParaRPr sz="222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B711B-F34E-4002-BC47-A3CFA8DE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1" y="1016263"/>
            <a:ext cx="10723418" cy="44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25E67-BDE9-4956-A42F-1043681C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85"/>
            <a:ext cx="12192000" cy="62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4000" cy="495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Features apart from problem statement</a:t>
            </a:r>
            <a:endParaRPr sz="4000" b="1"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400" cy="56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600"/>
              <a:buChar char="➢"/>
            </a:pPr>
            <a:r>
              <a:rPr lang="en-US" sz="2500"/>
              <a:t>TEXT BLOCK</a:t>
            </a:r>
            <a:endParaRPr sz="25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300"/>
              <a:t>a block containing all the text present in pdf or image ,that can be copied to the clipboard.</a:t>
            </a:r>
            <a:endParaRPr sz="2300"/>
          </a:p>
          <a:p>
            <a:pPr marL="4572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937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600"/>
              <a:buChar char="➢"/>
            </a:pPr>
            <a:r>
              <a:rPr lang="en-US" sz="2500"/>
              <a:t>Translated And corrected Text Block </a:t>
            </a:r>
            <a:endParaRPr sz="25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300"/>
              <a:t>block containing all the text found in the image or pdf in english format irrespective of the languages present in text, with corrected grammar and spellings after applying NLP techniques.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BE7B3-9FB7-433D-9F0D-3C066F1E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40964"/>
            <a:ext cx="762000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5100" b="1"/>
              <a:t>Final Step</a:t>
            </a:r>
            <a:endParaRPr sz="5100" b="1"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3464" lvl="0" indent="-461264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➢"/>
            </a:pPr>
            <a:r>
              <a:rPr lang="en-US" sz="4500" dirty="0"/>
              <a:t>Web app design</a:t>
            </a:r>
            <a:endParaRPr sz="4300" dirty="0"/>
          </a:p>
          <a:p>
            <a:pPr marL="685800" lvl="1" indent="-46126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600"/>
              <a:buChar char="○"/>
            </a:pPr>
            <a:r>
              <a:rPr lang="en-US" sz="4300" dirty="0"/>
              <a:t>Html</a:t>
            </a:r>
          </a:p>
          <a:p>
            <a:pPr marL="685800" lvl="1" indent="-46126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600"/>
              <a:buChar char="○"/>
            </a:pPr>
            <a:r>
              <a:rPr lang="en-US" sz="4300" dirty="0"/>
              <a:t>Django</a:t>
            </a:r>
            <a:endParaRPr sz="4300" dirty="0"/>
          </a:p>
          <a:p>
            <a:pPr marL="685800" lvl="1" indent="-169164" algn="l" rtl="0">
              <a:lnSpc>
                <a:spcPct val="112000"/>
              </a:lnSpc>
              <a:spcBef>
                <a:spcPts val="900"/>
              </a:spcBef>
              <a:spcAft>
                <a:spcPts val="2100"/>
              </a:spcAft>
              <a:buClr>
                <a:srgbClr val="262626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01483-B7C9-44A2-96A8-0284A76F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22"/>
            <a:ext cx="12192000" cy="62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96AA4-916D-4938-B927-8D1FE7AD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308"/>
            <a:ext cx="12192000" cy="61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FDF388-524E-4253-ADFB-2EAA3E72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384479"/>
            <a:ext cx="9476510" cy="63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3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F5C3-887F-4170-8768-372B2C9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7" y="1712900"/>
            <a:ext cx="6368100" cy="1734300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750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61999" y="2429300"/>
            <a:ext cx="3728114" cy="308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Schoolbook"/>
              <a:buNone/>
            </a:pPr>
            <a:r>
              <a:rPr lang="en-US" sz="7100">
                <a:solidFill>
                  <a:srgbClr val="FCE5CD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Idea Brief</a:t>
            </a:r>
            <a:endParaRPr sz="5400">
              <a:solidFill>
                <a:srgbClr val="FCE5CD"/>
              </a:solidFill>
            </a:endParaRPr>
          </a:p>
        </p:txBody>
      </p:sp>
      <p:grpSp>
        <p:nvGrpSpPr>
          <p:cNvPr id="147" name="Google Shape;147;p15"/>
          <p:cNvGrpSpPr/>
          <p:nvPr/>
        </p:nvGrpSpPr>
        <p:grpSpPr>
          <a:xfrm>
            <a:off x="5939469" y="569610"/>
            <a:ext cx="4732658" cy="5654067"/>
            <a:chOff x="757869" y="544"/>
            <a:chExt cx="4732658" cy="5654067"/>
          </a:xfrm>
        </p:grpSpPr>
        <p:sp>
          <p:nvSpPr>
            <p:cNvPr id="148" name="Google Shape;148;p15"/>
            <p:cNvSpPr/>
            <p:nvPr/>
          </p:nvSpPr>
          <p:spPr>
            <a:xfrm rot="10800000">
              <a:off x="1335343" y="544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1624079" y="544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To create an independent portal/App for the user to convert given .pdf or Image.</a:t>
              </a:r>
              <a:endParaRPr sz="1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57869" y="544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1335343" y="1500251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1624079" y="1500251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User can search in given pdf or image</a:t>
              </a: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757869" y="1500251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10800000">
              <a:off x="1335343" y="2999958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1624079" y="2999958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Multilingual including Telugu, English, Urdu</a:t>
              </a: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57869" y="2999958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10800000">
              <a:off x="1335343" y="4499665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1624079" y="4499665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Unicode presence</a:t>
              </a: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57869" y="4499665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>
            <a:off x="762000" y="1118970"/>
            <a:ext cx="3833906" cy="3833906"/>
            <a:chOff x="0" y="559292"/>
            <a:chExt cx="3833906" cy="3833906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559292"/>
              <a:ext cx="3833906" cy="383390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561463" y="1120755"/>
              <a:ext cx="2710980" cy="2710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Corbel"/>
                <a:buNone/>
              </a:pPr>
              <a:r>
                <a:rPr lang="en-US" sz="4400" b="0" i="1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Technology Stack</a:t>
              </a:r>
              <a:endParaRPr sz="4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5478220" y="569066"/>
            <a:ext cx="5655156" cy="5655156"/>
            <a:chOff x="296620" y="0"/>
            <a:chExt cx="5655156" cy="5655156"/>
          </a:xfrm>
        </p:grpSpPr>
        <p:sp>
          <p:nvSpPr>
            <p:cNvPr id="168" name="Google Shape;168;p16"/>
            <p:cNvSpPr/>
            <p:nvPr/>
          </p:nvSpPr>
          <p:spPr>
            <a:xfrm>
              <a:off x="296620" y="0"/>
              <a:ext cx="5655156" cy="5655156"/>
            </a:xfrm>
            <a:prstGeom prst="diamond">
              <a:avLst/>
            </a:prstGeom>
            <a:solidFill>
              <a:srgbClr val="CEC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833860" y="537239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941524" y="644903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PyTesseract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 python library to perform OCR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209026" y="537239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3316690" y="644903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Django</a:t>
              </a:r>
              <a:b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Portal Development</a:t>
              </a:r>
              <a:endParaRPr sz="22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33860" y="2912405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941524" y="3020069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OpenCV/Pillow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Image Processing Operation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209026" y="2912405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3316690" y="3020069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Machine Learning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Classification of Data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413657" y="-404906"/>
            <a:ext cx="3833906" cy="3833906"/>
            <a:chOff x="-1175657" y="-964584"/>
            <a:chExt cx="3833906" cy="3833906"/>
          </a:xfrm>
        </p:grpSpPr>
        <p:sp>
          <p:nvSpPr>
            <p:cNvPr id="182" name="Google Shape;182;p17"/>
            <p:cNvSpPr/>
            <p:nvPr/>
          </p:nvSpPr>
          <p:spPr>
            <a:xfrm>
              <a:off x="-1175657" y="-964584"/>
              <a:ext cx="3833906" cy="383390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-626906" y="-403121"/>
              <a:ext cx="2710980" cy="2710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orbel"/>
                <a:buNone/>
              </a:pPr>
              <a:r>
                <a:rPr lang="en-US" sz="6500" b="0" i="1" u="none" strike="noStrike" cap="none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Use Cases</a:t>
              </a:r>
              <a:endParaRPr sz="65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8" name="Google Shape;131;p19">
            <a:extLst>
              <a:ext uri="{FF2B5EF4-FFF2-40B4-BE49-F238E27FC236}">
                <a16:creationId xmlns:a16="http://schemas.microsoft.com/office/drawing/2014/main" id="{6C5B178F-5A86-404E-A8B6-4F6F2BCA6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3125" y="899887"/>
            <a:ext cx="8393781" cy="5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82525" y="806053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5600" b="1" dirty="0"/>
              <a:t>First step	</a:t>
            </a:r>
            <a:br>
              <a:rPr lang="en-US" sz="5600" b="1" dirty="0"/>
            </a:br>
            <a:endParaRPr sz="5600" b="1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4773225" y="806041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953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➢"/>
            </a:pPr>
            <a:r>
              <a:rPr lang="en-US" sz="4200" dirty="0"/>
              <a:t>PDF or image OCR</a:t>
            </a:r>
            <a:endParaRPr sz="4200" dirty="0"/>
          </a:p>
          <a:p>
            <a:pPr marL="457200" lvl="0" indent="-4953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➢"/>
            </a:pPr>
            <a:r>
              <a:rPr lang="en-US" sz="4200" dirty="0"/>
              <a:t>Image Preprocessing</a:t>
            </a:r>
            <a:endParaRPr sz="42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Noise remove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Thresholding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Enhance image quality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Crop extra area</a:t>
            </a:r>
            <a:endParaRPr sz="4000" dirty="0"/>
          </a:p>
          <a:p>
            <a:pPr marL="914400" lvl="1" indent="-3810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A7D1A-EC9A-4CA9-9A77-C2667917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27" y="679741"/>
            <a:ext cx="6153150" cy="5067300"/>
          </a:xfrm>
          <a:prstGeom prst="rect">
            <a:avLst/>
          </a:prstGeom>
        </p:spPr>
      </p:pic>
      <p:pic>
        <p:nvPicPr>
          <p:cNvPr id="6" name="Picture 5" descr="A document with black text&#10;&#10;Description automatically generated">
            <a:extLst>
              <a:ext uri="{FF2B5EF4-FFF2-40B4-BE49-F238E27FC236}">
                <a16:creationId xmlns:a16="http://schemas.microsoft.com/office/drawing/2014/main" id="{496C8CA7-1DE4-4B95-ACD3-40259AAF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" y="821319"/>
            <a:ext cx="5029200" cy="47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762000" y="559675"/>
            <a:ext cx="10079400" cy="87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after applying filter in image processing 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838200" y="1437300"/>
            <a:ext cx="10515600" cy="52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100"/>
              </a:spcAft>
              <a:buNone/>
            </a:pPr>
            <a:r>
              <a:rPr lang="en-US" dirty="0"/>
              <a:t>    		Before                                                      			After				        After</a:t>
            </a:r>
            <a:endParaRPr dirty="0"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825" y="1958550"/>
            <a:ext cx="3551399" cy="47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249" y="2028750"/>
            <a:ext cx="3435594" cy="45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1314100" y="569075"/>
            <a:ext cx="4596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4900" b="1" dirty="0"/>
              <a:t>Middle step</a:t>
            </a:r>
            <a:endParaRPr sz="4900" b="1" dirty="0"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5489600" y="979716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dirty="0">
              <a:solidFill>
                <a:schemeClr val="dk2"/>
              </a:solidFill>
            </a:endParaRPr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Char char="➢"/>
            </a:pPr>
            <a:r>
              <a:rPr lang="en-US" sz="3900" dirty="0">
                <a:solidFill>
                  <a:schemeClr val="dk2"/>
                </a:solidFill>
              </a:rPr>
              <a:t>Search Program</a:t>
            </a:r>
            <a:endParaRPr sz="3900" dirty="0">
              <a:solidFill>
                <a:schemeClr val="dk2"/>
              </a:solidFill>
            </a:endParaRP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Text pattern search with regex</a:t>
            </a: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Unicode are used for Telegu and Urdu.</a:t>
            </a:r>
            <a:endParaRPr sz="3700" dirty="0">
              <a:solidFill>
                <a:schemeClr val="dk2"/>
              </a:solidFill>
            </a:endParaRP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Highlight text if found.</a:t>
            </a:r>
            <a:endParaRPr sz="3700" dirty="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6F8D6-662B-4D45-A661-80EF972E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95" y="1122218"/>
            <a:ext cx="9581010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0942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262</Words>
  <Application>Microsoft Office PowerPoint</Application>
  <PresentationFormat>Widescreen</PresentationFormat>
  <Paragraphs>57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Montserrat</vt:lpstr>
      <vt:lpstr>Corbel</vt:lpstr>
      <vt:lpstr>Lato</vt:lpstr>
      <vt:lpstr>Libre Franklin Medium</vt:lpstr>
      <vt:lpstr>Arial</vt:lpstr>
      <vt:lpstr>Century Schoolbook</vt:lpstr>
      <vt:lpstr>Focus</vt:lpstr>
      <vt:lpstr>SMART INDIA HACKATHON 2020 </vt:lpstr>
      <vt:lpstr>Idea Brief</vt:lpstr>
      <vt:lpstr>PowerPoint Presentation</vt:lpstr>
      <vt:lpstr>PowerPoint Presentation</vt:lpstr>
      <vt:lpstr>    First step  </vt:lpstr>
      <vt:lpstr>PowerPoint Presentation</vt:lpstr>
      <vt:lpstr>Results after applying filter in image processing </vt:lpstr>
      <vt:lpstr>     Middle step</vt:lpstr>
      <vt:lpstr>PowerPoint Presentation</vt:lpstr>
      <vt:lpstr>PowerPoint Presentation</vt:lpstr>
      <vt:lpstr>PowerPoint Presentation</vt:lpstr>
      <vt:lpstr>  Features apart from problem statement</vt:lpstr>
      <vt:lpstr>PowerPoint Presentation</vt:lpstr>
      <vt:lpstr>     Final Step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2020 </dc:title>
  <dc:creator>shiva baghel</dc:creator>
  <cp:lastModifiedBy>shiva baghel</cp:lastModifiedBy>
  <cp:revision>9</cp:revision>
  <dcterms:created xsi:type="dcterms:W3CDTF">2020-08-03T10:58:36Z</dcterms:created>
  <dcterms:modified xsi:type="dcterms:W3CDTF">2020-08-03T12:19:34Z</dcterms:modified>
</cp:coreProperties>
</file>